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93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7" r:id="rId17"/>
    <p:sldId id="279" r:id="rId18"/>
    <p:sldId id="282" r:id="rId19"/>
    <p:sldId id="284" r:id="rId20"/>
    <p:sldId id="283" r:id="rId21"/>
    <p:sldId id="286" r:id="rId22"/>
    <p:sldId id="270" r:id="rId23"/>
    <p:sldId id="271" r:id="rId24"/>
    <p:sldId id="272" r:id="rId25"/>
    <p:sldId id="273" r:id="rId26"/>
    <p:sldId id="289" r:id="rId27"/>
    <p:sldId id="274" r:id="rId28"/>
    <p:sldId id="275" r:id="rId29"/>
    <p:sldId id="276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965" b="46470"/>
          <a:stretch/>
        </p:blipFill>
        <p:spPr>
          <a:xfrm>
            <a:off x="3005598" y="1945445"/>
            <a:ext cx="6505904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FB3B3AD-B9BA-4A3F-9400-41B5F41750B0}"/>
              </a:ext>
            </a:extLst>
          </p:cNvPr>
          <p:cNvSpPr/>
          <p:nvPr/>
        </p:nvSpPr>
        <p:spPr>
          <a:xfrm>
            <a:off x="3100553" y="2040038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1327C-5769-4AC6-89DA-DB7AF7E52EC6}"/>
              </a:ext>
            </a:extLst>
          </p:cNvPr>
          <p:cNvSpPr/>
          <p:nvPr/>
        </p:nvSpPr>
        <p:spPr>
          <a:xfrm>
            <a:off x="3100553" y="3455139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BF3ABB-A0EC-40AC-9FFF-16FB2C5FDFA3}"/>
              </a:ext>
            </a:extLst>
          </p:cNvPr>
          <p:cNvSpPr/>
          <p:nvPr/>
        </p:nvSpPr>
        <p:spPr>
          <a:xfrm>
            <a:off x="3100553" y="4844101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155" b="1465"/>
          <a:stretch/>
        </p:blipFill>
        <p:spPr>
          <a:xfrm>
            <a:off x="3005598" y="1945445"/>
            <a:ext cx="6505904" cy="46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BE8B40-3B54-4153-94B8-15B472C6B72C}"/>
              </a:ext>
            </a:extLst>
          </p:cNvPr>
          <p:cNvSpPr/>
          <p:nvPr/>
        </p:nvSpPr>
        <p:spPr>
          <a:xfrm>
            <a:off x="3100553" y="2040038"/>
            <a:ext cx="6290080" cy="119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498758-571B-4F13-AF4F-217379B5DA9B}"/>
              </a:ext>
            </a:extLst>
          </p:cNvPr>
          <p:cNvSpPr/>
          <p:nvPr/>
        </p:nvSpPr>
        <p:spPr>
          <a:xfrm>
            <a:off x="3113510" y="3246254"/>
            <a:ext cx="6290080" cy="70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AF1DCA-9177-457D-92FD-76784626AEFA}"/>
              </a:ext>
            </a:extLst>
          </p:cNvPr>
          <p:cNvSpPr/>
          <p:nvPr/>
        </p:nvSpPr>
        <p:spPr>
          <a:xfrm>
            <a:off x="3100553" y="4248615"/>
            <a:ext cx="6290080" cy="9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CA23E-7760-4A76-B0D6-3F3702CCD8A5}"/>
              </a:ext>
            </a:extLst>
          </p:cNvPr>
          <p:cNvSpPr/>
          <p:nvPr/>
        </p:nvSpPr>
        <p:spPr>
          <a:xfrm>
            <a:off x="3100553" y="5392915"/>
            <a:ext cx="6290080" cy="124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869</Words>
  <Application>Microsoft Office PowerPoint</Application>
  <PresentationFormat>ワイド画面</PresentationFormat>
  <Paragraphs>199</Paragraphs>
  <Slides>30</Slides>
  <Notes>21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38</cp:revision>
  <dcterms:created xsi:type="dcterms:W3CDTF">2020-06-17T19:35:14Z</dcterms:created>
  <dcterms:modified xsi:type="dcterms:W3CDTF">2020-06-18T06:22:04Z</dcterms:modified>
</cp:coreProperties>
</file>